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084"/>
    <a:srgbClr val="8F8C7F"/>
    <a:srgbClr val="F4F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084"/>
            </a:gs>
            <a:gs pos="100000">
              <a:srgbClr val="8F8C7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33"/>
            <a:ext cx="9166060" cy="3012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28" y="2996952"/>
            <a:ext cx="4860032" cy="3861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60" y="2996952"/>
            <a:ext cx="4583030" cy="3861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991" y="2852936"/>
            <a:ext cx="8363958" cy="144907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8800" b="1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Густина води</a:t>
            </a:r>
            <a:endParaRPr lang="ru-RU" sz="8800" b="1" dirty="0">
              <a:ln>
                <a:solidFill>
                  <a:srgbClr val="0070C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208912" cy="4154016"/>
          </a:xfrm>
        </p:spPr>
        <p:txBody>
          <a:bodyPr>
            <a:normAutofit/>
          </a:bodyPr>
          <a:lstStyle/>
          <a:p>
            <a:r>
              <a:rPr lang="ru-RU" sz="3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подальшому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зниженні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температури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охолоджений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шар,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володіє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меншою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щільністю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залишається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поверхні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замерзає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самим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захищає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лежачі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нижче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шари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подальшого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охолодження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замерзання</a:t>
            </a:r>
            <a:r>
              <a:rPr lang="ru-RU" sz="3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47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62464" cy="3645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32" y="3212976"/>
            <a:ext cx="6112769" cy="3645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3021" y="116632"/>
            <a:ext cx="8352928" cy="1752600"/>
          </a:xfrm>
        </p:spPr>
        <p:txBody>
          <a:bodyPr>
            <a:noAutofit/>
          </a:bodyPr>
          <a:lstStyle/>
          <a:p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міру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нагрівання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уламків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льоду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ній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призводить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подальшого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щільності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води. В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інтервалі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температур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 до 4 ° С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переважає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тепловим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розширенням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густина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продовжує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зростати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3619"/>
            <a:ext cx="7802880" cy="4156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5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8064896" cy="1752600"/>
          </a:xfrm>
        </p:spPr>
        <p:txBody>
          <a:bodyPr>
            <a:noAutofit/>
          </a:bodyPr>
          <a:lstStyle/>
          <a:p>
            <a:r>
              <a:rPr lang="uk-UA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перевірити густину води потрібно використати пікнометр.</a:t>
            </a:r>
          </a:p>
          <a:p>
            <a:r>
              <a:rPr lang="ru-RU" sz="4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Пікнометр</a:t>
            </a:r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являє</a:t>
            </a:r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</a:t>
            </a:r>
            <a:r>
              <a:rPr lang="ru-RU" sz="4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скляну</a:t>
            </a:r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посудину з </a:t>
            </a:r>
            <a:r>
              <a:rPr lang="ru-RU" sz="4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міткою</a:t>
            </a:r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об’ємами</a:t>
            </a:r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100 мл</a:t>
            </a:r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98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24936" cy="4320480"/>
          </a:xfrm>
        </p:spPr>
        <p:txBody>
          <a:bodyPr>
            <a:normAutofit fontScale="85000" lnSpcReduction="20000"/>
          </a:bodyPr>
          <a:lstStyle/>
          <a:p>
            <a:r>
              <a:rPr lang="ru-RU" sz="4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Пікнометр</a:t>
            </a:r>
            <a:r>
              <a:rPr lang="ru-RU" sz="4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др.-греч. </a:t>
            </a:r>
            <a:r>
              <a:rPr lang="el-GR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Πυκνός - «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щільний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і </a:t>
            </a:r>
            <a:r>
              <a:rPr lang="el-GR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μετρέω - «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вимірюю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 - 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физикохімічний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прилад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скляна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посудина 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спеціальної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певної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місткості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застосовується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щільності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газоподібному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рідкому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твердому станах. 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Пікнометр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винайдений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i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Дмитром</a:t>
            </a:r>
            <a:r>
              <a:rPr lang="ru-RU" sz="42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i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Івановичем</a:t>
            </a:r>
            <a:r>
              <a:rPr lang="ru-RU" sz="42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i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Менделєєвим</a:t>
            </a:r>
            <a:r>
              <a:rPr lang="ru-RU" sz="42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1859 </a:t>
            </a:r>
            <a:r>
              <a:rPr lang="ru-RU" sz="4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4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41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4077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83" y="1673701"/>
            <a:ext cx="3406049" cy="5177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1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84976" cy="1752600"/>
          </a:xfrm>
        </p:spPr>
        <p:txBody>
          <a:bodyPr>
            <a:noAutofit/>
          </a:bodyPr>
          <a:lstStyle/>
          <a:p>
            <a:r>
              <a:rPr lang="vi-VN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Вода́, Н2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— </a:t>
            </a:r>
            <a:r>
              <a:rPr lang="vi-VN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хімічна речовина у вигляді прозорої безбарвної рідини без запаху і смаку, (в нормальних умовах). У природі існує у трьох агрегатних станах — твердому (лід), рідкому (вода) і газоподібному (водяна пара). Молекула води складається з одного атома оксигену і двох атомів гідрогену</a:t>
            </a:r>
            <a:r>
              <a:rPr lang="vi-VN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Поговоримо про густину води.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5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87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67544" y="1916832"/>
                <a:ext cx="8280920" cy="3672408"/>
              </a:xfrm>
            </p:spPr>
            <p:txBody>
              <a:bodyPr>
                <a:normAutofit/>
              </a:bodyPr>
              <a:lstStyle/>
              <a:p>
                <a:r>
                  <a:rPr lang="vi-VN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Густина́ (пито́ма ма́са) — маса тіла одиничного об'єму, є фізичною характеристикою будь-якої речовини, з якої складається тіло. </a:t>
                </a:r>
                <a:endParaRPr lang="uk-UA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uk-UA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Густина води дорівнює 1000</a:t>
                </a:r>
                <a:r>
                  <a:rPr lang="uk-UA" sz="2900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9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uk-UA" sz="29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uk-UA" sz="29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900" b="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uk-UA" sz="2900" b="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ru-RU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67544" y="1916832"/>
                <a:ext cx="8280920" cy="3672408"/>
              </a:xfrm>
              <a:blipFill rotWithShape="1">
                <a:blip r:embed="rId2"/>
                <a:stretch>
                  <a:fillRect t="-2322" r="-1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43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064896" cy="3073896"/>
          </a:xfrm>
        </p:spPr>
        <p:txBody>
          <a:bodyPr>
            <a:noAutofit/>
          </a:bodyPr>
          <a:lstStyle/>
          <a:p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Щільність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води при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переході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її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 твердого стану в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рідкий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зменшується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як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майже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всіх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інших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речовин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зростає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При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нагріванні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води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0 до 4 ° С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густина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її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також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збільшується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При 4 ° С вода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має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максимальну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щільність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і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лише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при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подальшому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нагріванні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її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густина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зменшується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4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" y="5472"/>
            <a:ext cx="4572000" cy="3499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72"/>
            <a:ext cx="4601910" cy="3495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75" y="3411856"/>
            <a:ext cx="460191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27" y="3394712"/>
            <a:ext cx="4619527" cy="3463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92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7992888" cy="1752600"/>
          </a:xfrm>
        </p:spPr>
        <p:txBody>
          <a:bodyPr>
            <a:noAutofit/>
          </a:bodyPr>
          <a:lstStyle/>
          <a:p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Якби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пониженні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температури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при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переході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рідкого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стану в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твердий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густина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змінювалася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 само, як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переважної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при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наближенні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зими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поверхневі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шари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охолоджувалися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 до 0 ° С і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опускалися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дно,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звільняючи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теплішим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шарам, і так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продовжувалося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 до тих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пір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поки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вся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водоймища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набула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 температуру 0 ° С. </a:t>
            </a:r>
          </a:p>
        </p:txBody>
      </p:sp>
    </p:spTree>
    <p:extLst>
      <p:ext uri="{BB962C8B-B14F-4D97-AF65-F5344CB8AC3E}">
        <p14:creationId xmlns:p14="http://schemas.microsoft.com/office/powerpoint/2010/main" val="33725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136904" cy="4752528"/>
          </a:xfrm>
        </p:spPr>
        <p:txBody>
          <a:bodyPr>
            <a:normAutofit fontScale="32500" lnSpcReduction="20000"/>
          </a:bodyPr>
          <a:lstStyle/>
          <a:p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Далі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 починала б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замерзати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крижини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утворюються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занурювалися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 на дно і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водоймище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промерзав б на всю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глибину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неможливі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Але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найбільшу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густину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досягає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4 ° С, то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переміщення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шарів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викликається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охолоджуванням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закінчується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досягши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цієї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температури</a:t>
            </a:r>
            <a:r>
              <a:rPr lang="ru-RU" sz="9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23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40968"/>
            <a:ext cx="6084168" cy="3717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" y="-9842"/>
            <a:ext cx="6091331" cy="3726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750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366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Vlad</cp:lastModifiedBy>
  <cp:revision>10</cp:revision>
  <dcterms:created xsi:type="dcterms:W3CDTF">2015-11-25T14:59:52Z</dcterms:created>
  <dcterms:modified xsi:type="dcterms:W3CDTF">2015-11-25T17:32:15Z</dcterms:modified>
</cp:coreProperties>
</file>